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39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23-7347-A617-79826B10569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23-7347-A617-79826B1056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23-7347-A617-79826B10569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8.5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23-7347-A617-79826B1056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5F-F14F-8691-F46A06F4F67B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5F-F14F-8691-F46A06F4F6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5F-F14F-8691-F46A06F4F67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4.8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5F-F14F-8691-F46A06F4F6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5F-F14F-8691-F46A06F4F67B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5F-F14F-8691-F46A06F4F6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5F-F14F-8691-F46A06F4F67B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5F-F14F-8691-F46A06F4F6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23-7347-A617-79826B10569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23-7347-A617-79826B1056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23-7347-A617-79826B10569A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23-7347-A617-79826B1056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471338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  <a:latin typeface="+mj-lt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EAF9C5-795B-C34F-AB70-C7A327EE2CD1}"/>
              </a:ext>
            </a:extLst>
          </p:cNvPr>
          <p:cNvGrpSpPr/>
          <p:nvPr/>
        </p:nvGrpSpPr>
        <p:grpSpPr>
          <a:xfrm>
            <a:off x="4201038" y="2477160"/>
            <a:ext cx="1958229" cy="1835803"/>
            <a:chOff x="5118310" y="5362750"/>
            <a:chExt cx="6368063" cy="5969943"/>
          </a:xfrm>
        </p:grpSpPr>
        <p:graphicFrame>
          <p:nvGraphicFramePr>
            <p:cNvPr id="28" name="Chart 27">
              <a:extLst>
                <a:ext uri="{FF2B5EF4-FFF2-40B4-BE49-F238E27FC236}">
                  <a16:creationId xmlns:a16="http://schemas.microsoft.com/office/drawing/2014/main" id="{381A822B-976C-424C-8D48-48DDB2F764F9}"/>
                </a:ext>
              </a:extLst>
            </p:cNvPr>
            <p:cNvGraphicFramePr/>
            <p:nvPr/>
          </p:nvGraphicFramePr>
          <p:xfrm>
            <a:off x="511831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6007CB-620B-464B-94C2-58920E418C2F}"/>
                </a:ext>
              </a:extLst>
            </p:cNvPr>
            <p:cNvSpPr txBox="1"/>
            <p:nvPr/>
          </p:nvSpPr>
          <p:spPr>
            <a:xfrm>
              <a:off x="6418589" y="7820816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2C703B-BF9D-9F40-B4FC-03185316A11B}"/>
              </a:ext>
            </a:extLst>
          </p:cNvPr>
          <p:cNvGrpSpPr/>
          <p:nvPr/>
        </p:nvGrpSpPr>
        <p:grpSpPr>
          <a:xfrm>
            <a:off x="6032733" y="2477160"/>
            <a:ext cx="1958229" cy="1835803"/>
            <a:chOff x="12891280" y="5362750"/>
            <a:chExt cx="6368063" cy="5969943"/>
          </a:xfrm>
        </p:grpSpPr>
        <p:graphicFrame>
          <p:nvGraphicFramePr>
            <p:cNvPr id="26" name="Chart 25">
              <a:extLst>
                <a:ext uri="{FF2B5EF4-FFF2-40B4-BE49-F238E27FC236}">
                  <a16:creationId xmlns:a16="http://schemas.microsoft.com/office/drawing/2014/main" id="{3C5B249F-ED57-A44C-8DC9-A28C55F71E7B}"/>
                </a:ext>
              </a:extLst>
            </p:cNvPr>
            <p:cNvGraphicFramePr/>
            <p:nvPr/>
          </p:nvGraphicFramePr>
          <p:xfrm>
            <a:off x="1289128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35E1A2-D8D6-E14B-A932-93618877B05A}"/>
                </a:ext>
              </a:extLst>
            </p:cNvPr>
            <p:cNvSpPr txBox="1"/>
            <p:nvPr/>
          </p:nvSpPr>
          <p:spPr>
            <a:xfrm>
              <a:off x="14191559" y="7769363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209D5A3-13C0-2049-93C8-D68531F5F90A}"/>
              </a:ext>
            </a:extLst>
          </p:cNvPr>
          <p:cNvGrpSpPr/>
          <p:nvPr/>
        </p:nvGrpSpPr>
        <p:grpSpPr>
          <a:xfrm>
            <a:off x="6032733" y="4346337"/>
            <a:ext cx="1958229" cy="1835803"/>
            <a:chOff x="12891280" y="5362750"/>
            <a:chExt cx="6368063" cy="596994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8DE129F6-0246-3247-A7D2-86210A1492A7}"/>
                </a:ext>
              </a:extLst>
            </p:cNvPr>
            <p:cNvGraphicFramePr/>
            <p:nvPr/>
          </p:nvGraphicFramePr>
          <p:xfrm>
            <a:off x="1289128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B4BEEC-10E9-A947-9573-5FF5E515295F}"/>
                </a:ext>
              </a:extLst>
            </p:cNvPr>
            <p:cNvSpPr txBox="1"/>
            <p:nvPr/>
          </p:nvSpPr>
          <p:spPr>
            <a:xfrm>
              <a:off x="14191559" y="7769363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42317DF-A363-AE4C-93B6-5A226BA0376D}"/>
              </a:ext>
            </a:extLst>
          </p:cNvPr>
          <p:cNvGrpSpPr/>
          <p:nvPr/>
        </p:nvGrpSpPr>
        <p:grpSpPr>
          <a:xfrm>
            <a:off x="4201038" y="4345459"/>
            <a:ext cx="1958229" cy="1835803"/>
            <a:chOff x="5118310" y="5362750"/>
            <a:chExt cx="6368063" cy="5969943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383B6C69-340E-5748-B0D8-6C8A20988B2B}"/>
                </a:ext>
              </a:extLst>
            </p:cNvPr>
            <p:cNvGraphicFramePr/>
            <p:nvPr/>
          </p:nvGraphicFramePr>
          <p:xfrm>
            <a:off x="511831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FDB887-58B0-E14D-8A61-85F30EAA5665}"/>
                </a:ext>
              </a:extLst>
            </p:cNvPr>
            <p:cNvSpPr txBox="1"/>
            <p:nvPr/>
          </p:nvSpPr>
          <p:spPr>
            <a:xfrm>
              <a:off x="6418589" y="7820816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+mj-lt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42" name="Grupo 298">
            <a:extLst>
              <a:ext uri="{FF2B5EF4-FFF2-40B4-BE49-F238E27FC236}">
                <a16:creationId xmlns:a16="http://schemas.microsoft.com/office/drawing/2014/main" id="{EDC3BAB5-F521-3E44-A18D-0452B948BBEC}"/>
              </a:ext>
            </a:extLst>
          </p:cNvPr>
          <p:cNvGrpSpPr/>
          <p:nvPr/>
        </p:nvGrpSpPr>
        <p:grpSpPr>
          <a:xfrm>
            <a:off x="8268747" y="3099191"/>
            <a:ext cx="1784902" cy="890452"/>
            <a:chOff x="4247967" y="10692157"/>
            <a:chExt cx="4236804" cy="1780904"/>
          </a:xfrm>
        </p:grpSpPr>
        <p:sp>
          <p:nvSpPr>
            <p:cNvPr id="43" name="CuadroTexto 395">
              <a:extLst>
                <a:ext uri="{FF2B5EF4-FFF2-40B4-BE49-F238E27FC236}">
                  <a16:creationId xmlns:a16="http://schemas.microsoft.com/office/drawing/2014/main" id="{889BD269-C669-9B47-A5EA-9A621251E64B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+mj-lt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D9824B6-E1D0-D245-BE7E-25C39DC746B0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45" name="Grupo 304">
            <a:extLst>
              <a:ext uri="{FF2B5EF4-FFF2-40B4-BE49-F238E27FC236}">
                <a16:creationId xmlns:a16="http://schemas.microsoft.com/office/drawing/2014/main" id="{13D2793E-D882-9E40-BC48-96FB49DF2B00}"/>
              </a:ext>
            </a:extLst>
          </p:cNvPr>
          <p:cNvGrpSpPr/>
          <p:nvPr/>
        </p:nvGrpSpPr>
        <p:grpSpPr>
          <a:xfrm>
            <a:off x="8262302" y="4933550"/>
            <a:ext cx="1784902" cy="890452"/>
            <a:chOff x="4247967" y="10692157"/>
            <a:chExt cx="4236804" cy="1780904"/>
          </a:xfrm>
        </p:grpSpPr>
        <p:sp>
          <p:nvSpPr>
            <p:cNvPr id="55" name="CuadroTexto 395">
              <a:extLst>
                <a:ext uri="{FF2B5EF4-FFF2-40B4-BE49-F238E27FC236}">
                  <a16:creationId xmlns:a16="http://schemas.microsoft.com/office/drawing/2014/main" id="{E9E9D01C-8A35-144D-A0D3-F05F2FD0CF13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+mj-lt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56" name="Rectangle 40">
              <a:extLst>
                <a:ext uri="{FF2B5EF4-FFF2-40B4-BE49-F238E27FC236}">
                  <a16:creationId xmlns:a16="http://schemas.microsoft.com/office/drawing/2014/main" id="{A1DC97CA-B39E-7F45-A199-D78BE559F04B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7" name="Grupo 298">
            <a:extLst>
              <a:ext uri="{FF2B5EF4-FFF2-40B4-BE49-F238E27FC236}">
                <a16:creationId xmlns:a16="http://schemas.microsoft.com/office/drawing/2014/main" id="{1EFCE4E5-3F63-DC42-8830-621671C18919}"/>
              </a:ext>
            </a:extLst>
          </p:cNvPr>
          <p:cNvGrpSpPr/>
          <p:nvPr/>
        </p:nvGrpSpPr>
        <p:grpSpPr>
          <a:xfrm flipH="1">
            <a:off x="2138352" y="3099191"/>
            <a:ext cx="1784902" cy="890452"/>
            <a:chOff x="4247967" y="10692157"/>
            <a:chExt cx="4236804" cy="1780904"/>
          </a:xfrm>
        </p:grpSpPr>
        <p:sp>
          <p:nvSpPr>
            <p:cNvPr id="58" name="CuadroTexto 395">
              <a:extLst>
                <a:ext uri="{FF2B5EF4-FFF2-40B4-BE49-F238E27FC236}">
                  <a16:creationId xmlns:a16="http://schemas.microsoft.com/office/drawing/2014/main" id="{2EA5B648-6A6B-4147-AF1F-659F192149BF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+mj-lt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id="{FE718B03-06D1-FD4F-ABC7-625BE708F0F9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0" name="Grupo 304">
            <a:extLst>
              <a:ext uri="{FF2B5EF4-FFF2-40B4-BE49-F238E27FC236}">
                <a16:creationId xmlns:a16="http://schemas.microsoft.com/office/drawing/2014/main" id="{2B758A1B-433A-3B4A-943C-E33FB3C2FF6D}"/>
              </a:ext>
            </a:extLst>
          </p:cNvPr>
          <p:cNvGrpSpPr/>
          <p:nvPr/>
        </p:nvGrpSpPr>
        <p:grpSpPr>
          <a:xfrm flipH="1">
            <a:off x="2131907" y="4933550"/>
            <a:ext cx="1784902" cy="890452"/>
            <a:chOff x="4247967" y="10692157"/>
            <a:chExt cx="4236804" cy="1780904"/>
          </a:xfrm>
        </p:grpSpPr>
        <p:sp>
          <p:nvSpPr>
            <p:cNvPr id="61" name="CuadroTexto 395">
              <a:extLst>
                <a:ext uri="{FF2B5EF4-FFF2-40B4-BE49-F238E27FC236}">
                  <a16:creationId xmlns:a16="http://schemas.microsoft.com/office/drawing/2014/main" id="{4ADDAAFE-5913-2B4F-B910-E7B2F65AB394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+mj-lt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2" name="Rectangle 40">
              <a:extLst>
                <a:ext uri="{FF2B5EF4-FFF2-40B4-BE49-F238E27FC236}">
                  <a16:creationId xmlns:a16="http://schemas.microsoft.com/office/drawing/2014/main" id="{31453A15-A278-C44D-A420-9B686D08D594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2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8B2D47B-37FE-1F0C-2D75-F92599882FA7}"/>
              </a:ext>
            </a:extLst>
          </p:cNvPr>
          <p:cNvSpPr/>
          <p:nvPr/>
        </p:nvSpPr>
        <p:spPr>
          <a:xfrm>
            <a:off x="0" y="6459010"/>
            <a:ext cx="12192000" cy="398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13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3</cp:revision>
  <dcterms:created xsi:type="dcterms:W3CDTF">2022-09-02T21:55:48Z</dcterms:created>
  <dcterms:modified xsi:type="dcterms:W3CDTF">2022-09-13T13:22:56Z</dcterms:modified>
</cp:coreProperties>
</file>